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F85-A081-FBEA-AA47-83232DD57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7CC74-8AA6-31C2-9891-7553C901E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04EA4-C3B7-DE4E-3194-0BA97640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E128B-DB20-5264-B95A-A4C8E930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434ED-341B-84A1-771E-39E1D5FF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67EB-2CCC-486D-57B3-2A194641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8D0A9-BF51-D9B1-BF76-FBFD59D65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DABE8-CE1D-E26A-A3AB-99869407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F278-BD35-DD4C-767C-40C0D5D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B7FA8-150D-A36F-AF77-57C9D1C8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D591A-5712-567D-CFB4-4CA881287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7FBB8-4CB2-25BF-E36B-F6CA255B7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F8673-7771-7309-4E90-86FEF7975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5F89-4E19-5050-C516-D4CE5F40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D57B2-3784-8D14-3F1E-C4FB3AD2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0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2EFF-6089-3BE0-4447-68C3A979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65172-EFD2-BC98-0626-92F66655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A103A-62BF-1BB2-5A42-DF94A457F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9C46-8962-6C13-2534-6D32532A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AE1EE-D7FD-6E4C-BC65-FC4286E4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D804-5FFF-ABD0-62D7-43A12A4A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7D3D2-343D-4299-66EA-BC37EC227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52052-21EC-FBBF-BC76-76838CB0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C468-BED1-32F7-A426-3E9F522B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34F5-3927-61E8-66CB-C91E4781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1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6419-B96A-1600-16C1-1EB617A4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321D-498D-BCB2-27C0-76B6FCE6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D5661-F955-0AC6-A04E-6BE016B5A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B716B-4D20-89D4-B209-F42D3910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EB73B-32EB-0827-18FC-C049F22B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6F16F-0D53-BB5F-5680-777BF535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0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24A4-D5B3-D42F-6197-50E29EF1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1B498-1A88-F7DE-41CA-EF198B664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59C68-0550-1776-E25E-5CB666CCC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EAA91-02A7-FAC6-0A55-091FF6225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66AF9-93B7-C032-792C-C43B0DA34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AAD4ED-052E-7043-4DDA-95EE26A5D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2F1A4-C433-D73A-79F9-AB00169A1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6B0E9-163E-7D84-34B8-265C43FA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6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8989-742D-5369-2BCD-04059211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50C2E-FF2C-4D57-EF4D-08A0EA5A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E74A9-0782-1D27-DDC0-A67121F3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C3EFD-9C59-89D6-047E-2AA7991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EF08D-4D5B-390E-E0A7-5FD71D54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50B08D-C14E-7E72-EED9-5A1AB453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4C38D-4340-AB66-9EC9-1C6A8707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4EB7-D1D4-A3BC-F698-2692DB4CA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C0330-2E7E-7DA5-6E17-FCA02D60E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F7279-D769-22C4-2EFE-F608C17B8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FDAE5-A69E-C198-9AD3-4967B6DD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E5F3B-9FB2-9D99-BD37-7FB87C61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47E2E-ACAD-7C81-362E-0110E8F3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3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9367-5507-1B5D-F22D-C28308B5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499ED7-7922-681D-6E05-174A400A9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C48B2-DC65-141E-E98E-CC3C9F2A5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C309F-E3AE-5A3F-1F73-689FDB83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F2732-EBC0-98AE-6AE3-E987777A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257C7-AF6B-A6DB-B2B9-C9FB62C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6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E2E2ED-48A0-D601-11BB-4FED2BBB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F8F0C-A55E-0796-41FC-49A278A6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7F924-4829-8B3B-FA97-FA0EEA421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72EB6-C448-4200-B19F-523D05AA8DD3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9C7D4-F7F8-6148-EFC4-86A5D75D8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AD0D-8F0C-EAEA-CD87-CEBA3F7B4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B45DC-21A1-4288-996C-F058E3C60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2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12-27 at 04.06.14">
            <a:hlinkClick r:id="" action="ppaction://media"/>
            <a:extLst>
              <a:ext uri="{FF2B5EF4-FFF2-40B4-BE49-F238E27FC236}">
                <a16:creationId xmlns:a16="http://schemas.microsoft.com/office/drawing/2014/main" id="{6D8D32CE-4B76-9CC6-0B04-D569F5A7C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-13938"/>
            <a:ext cx="3094892" cy="68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12-27 at 04.06.15">
            <a:hlinkClick r:id="" action="ppaction://media"/>
            <a:extLst>
              <a:ext uri="{FF2B5EF4-FFF2-40B4-BE49-F238E27FC236}">
                <a16:creationId xmlns:a16="http://schemas.microsoft.com/office/drawing/2014/main" id="{1EA382CF-A815-5120-823A-06AB73CE70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9606" y="0"/>
            <a:ext cx="319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7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12-27 at 04.10.47">
            <a:hlinkClick r:id="" action="ppaction://media"/>
            <a:extLst>
              <a:ext uri="{FF2B5EF4-FFF2-40B4-BE49-F238E27FC236}">
                <a16:creationId xmlns:a16="http://schemas.microsoft.com/office/drawing/2014/main" id="{1C6888DE-0B69-9426-F288-D2CB93429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4400" y="-56272"/>
            <a:ext cx="3111422" cy="69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3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12-27 at 04.16.09">
            <a:hlinkClick r:id="" action="ppaction://media"/>
            <a:extLst>
              <a:ext uri="{FF2B5EF4-FFF2-40B4-BE49-F238E27FC236}">
                <a16:creationId xmlns:a16="http://schemas.microsoft.com/office/drawing/2014/main" id="{A6B7756A-3C88-FF1A-DED5-64EA867F2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6594" y="0"/>
            <a:ext cx="319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2022-12-26T22:19:15Z</dcterms:created>
  <dcterms:modified xsi:type="dcterms:W3CDTF">2022-12-26T22:29:16Z</dcterms:modified>
</cp:coreProperties>
</file>